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73" r:id="rId12"/>
    <p:sldId id="274" r:id="rId13"/>
    <p:sldId id="275" r:id="rId14"/>
    <p:sldId id="265" r:id="rId15"/>
    <p:sldId id="269" r:id="rId16"/>
    <p:sldId id="271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D17"/>
    <a:srgbClr val="054317"/>
    <a:srgbClr val="1A6613"/>
    <a:srgbClr val="000000"/>
    <a:srgbClr val="FFBA03"/>
    <a:srgbClr val="ECB409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2520" y="-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3B9F0CED-7E24-BF4C-9217-89A85EA4613D}" type="datetimeFigureOut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02E9CC9B-1844-7749-A6D1-3AF634BC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8A491313-BF83-BC4F-87DA-A29417CF61EE}" type="datetimeFigureOut">
              <a:rPr lang="en-US"/>
              <a:pPr>
                <a:defRPr/>
              </a:pPr>
              <a:t>10/30/14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noProof="0" smtClean="0"/>
              <a:t>Click to edit Master text styles</a:t>
            </a:r>
            <a:endParaRPr lang="en-US" noProof="0"/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croll_GrnDuo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025" r="139" b="24075"/>
          <a:stretch>
            <a:fillRect/>
          </a:stretch>
        </p:blipFill>
        <p:spPr bwMode="auto">
          <a:xfrm>
            <a:off x="0" y="-7938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5800" y="533400"/>
            <a:ext cx="7620000" cy="5715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0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5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9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0"/>
            <a:ext cx="8875712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3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70866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3733800" y="0"/>
            <a:ext cx="54102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0826017.jpg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13677"/>
          <a:stretch/>
        </p:blipFill>
        <p:spPr>
          <a:xfrm>
            <a:off x="0" y="0"/>
            <a:ext cx="9144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6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245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6737"/>
          <a:stretch>
            <a:fillRect/>
          </a:stretch>
        </p:blipFill>
        <p:spPr bwMode="auto">
          <a:xfrm>
            <a:off x="0" y="0"/>
            <a:ext cx="9144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2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4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110858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b="12827"/>
          <a:stretch>
            <a:fillRect/>
          </a:stretch>
        </p:blipFill>
        <p:spPr bwMode="auto">
          <a:xfrm>
            <a:off x="0" y="0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011573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0" b="3087"/>
          <a:stretch>
            <a:fillRect/>
          </a:stretch>
        </p:blipFill>
        <p:spPr bwMode="auto">
          <a:xfrm>
            <a:off x="0" y="0"/>
            <a:ext cx="9144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9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7696200" y="381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7696200" y="838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7696200" y="1295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7696200" y="1752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endParaRPr lang="en-US" dirty="0" smtClean="0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7696200" y="2209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7696200" y="2667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7696200" y="3124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7696200" y="3581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7696200" y="4038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7696200" y="4495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7696200" y="4953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7696200" y="5410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7696200" y="5867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5029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99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495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84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4343400"/>
            <a:ext cx="80772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4800" y="838200"/>
            <a:ext cx="8077200" cy="32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1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381000" y="381000"/>
            <a:ext cx="8001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4648200" y="6477000"/>
            <a:ext cx="37338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150" dirty="0" smtClean="0">
                <a:solidFill>
                  <a:srgbClr val="000000"/>
                </a:solidFill>
              </a:rPr>
              <a:t>GEORGE MASON UNIVERSITY</a:t>
            </a:r>
            <a:endParaRPr lang="en-US" kern="0" spc="15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4" r:id="rId9"/>
    <p:sldLayoutId id="2147483728" r:id="rId10"/>
    <p:sldLayoutId id="2147483712" r:id="rId11"/>
    <p:sldLayoutId id="2147483725" r:id="rId12"/>
    <p:sldLayoutId id="2147483726" r:id="rId13"/>
    <p:sldLayoutId id="2147483727" r:id="rId14"/>
    <p:sldLayoutId id="2147483713" r:id="rId15"/>
    <p:sldLayoutId id="2147483717" r:id="rId16"/>
    <p:sldLayoutId id="2147483724" r:id="rId1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7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5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7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1150" y="3810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11150" y="12954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1150" y="17526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311150" y="22098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11150" y="26670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311150" y="31242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311150" y="35814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311150" y="40386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311150" y="44958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311150" y="49530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311150" y="5410200"/>
            <a:ext cx="7385050" cy="2286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>
          <a:xfrm>
            <a:off x="311150" y="5867400"/>
            <a:ext cx="7385050" cy="228600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8434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4800" y="381000"/>
            <a:ext cx="8077200" cy="228600"/>
          </a:xfrm>
        </p:spPr>
        <p:txBody>
          <a:bodyPr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9458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eaLnBrk="1" hangingPunct="1"/>
            <a:endParaRPr lang="en-US">
              <a:latin typeface="Calibri" charset="0"/>
            </a:endParaRPr>
          </a:p>
        </p:txBody>
      </p:sp>
      <p:sp>
        <p:nvSpPr>
          <p:cNvPr id="19459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4038600"/>
            <a:ext cx="8077200" cy="2057400"/>
          </a:xfrm>
        </p:spPr>
        <p:txBody>
          <a:bodyPr/>
          <a:lstStyle/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4800" y="381000"/>
            <a:ext cx="8077200" cy="228600"/>
          </a:xfrm>
        </p:spPr>
        <p:txBody>
          <a:bodyPr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1507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MasonBrand.pxtx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2010-04-19T20:44:32Z</dcterms:created>
  <dcterms:modified xsi:type="dcterms:W3CDTF">2014-10-30T23:29:46Z</dcterms:modified>
</cp:coreProperties>
</file>